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93" autoAdjust="0"/>
    <p:restoredTop sz="94660"/>
  </p:normalViewPr>
  <p:slideViewPr>
    <p:cSldViewPr snapToGrid="0">
      <p:cViewPr varScale="1">
        <p:scale>
          <a:sx n="101" d="100"/>
          <a:sy n="101" d="100"/>
        </p:scale>
        <p:origin x="150"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bie ." userId="39a276f50947ff32" providerId="LiveId" clId="{9AB7FF11-397C-4817-926E-47752478EAEF}"/>
    <pc:docChg chg="undo custSel addSld modSld">
      <pc:chgData name="Abbie ." userId="39a276f50947ff32" providerId="LiveId" clId="{9AB7FF11-397C-4817-926E-47752478EAEF}" dt="2021-07-03T12:18:05.817" v="2812" actId="1076"/>
      <pc:docMkLst>
        <pc:docMk/>
      </pc:docMkLst>
      <pc:sldChg chg="modSp new mod">
        <pc:chgData name="Abbie ." userId="39a276f50947ff32" providerId="LiveId" clId="{9AB7FF11-397C-4817-926E-47752478EAEF}" dt="2021-07-03T08:48:18.304" v="637" actId="120"/>
        <pc:sldMkLst>
          <pc:docMk/>
          <pc:sldMk cId="748086923" sldId="256"/>
        </pc:sldMkLst>
        <pc:spChg chg="mod">
          <ac:chgData name="Abbie ." userId="39a276f50947ff32" providerId="LiveId" clId="{9AB7FF11-397C-4817-926E-47752478EAEF}" dt="2021-07-03T08:32:41.777" v="93" actId="1076"/>
          <ac:spMkLst>
            <pc:docMk/>
            <pc:sldMk cId="748086923" sldId="256"/>
            <ac:spMk id="2" creationId="{19A411C3-146C-4CAF-AEBD-5EFD9FEB72B9}"/>
          </ac:spMkLst>
        </pc:spChg>
        <pc:spChg chg="mod">
          <ac:chgData name="Abbie ." userId="39a276f50947ff32" providerId="LiveId" clId="{9AB7FF11-397C-4817-926E-47752478EAEF}" dt="2021-07-03T08:48:18.304" v="637" actId="120"/>
          <ac:spMkLst>
            <pc:docMk/>
            <pc:sldMk cId="748086923" sldId="256"/>
            <ac:spMk id="3" creationId="{1ED4B4AB-37A8-44CC-8450-E53386835825}"/>
          </ac:spMkLst>
        </pc:spChg>
      </pc:sldChg>
      <pc:sldChg chg="delSp modSp new mod">
        <pc:chgData name="Abbie ." userId="39a276f50947ff32" providerId="LiveId" clId="{9AB7FF11-397C-4817-926E-47752478EAEF}" dt="2021-07-03T12:16:22.723" v="2804" actId="14100"/>
        <pc:sldMkLst>
          <pc:docMk/>
          <pc:sldMk cId="780401065" sldId="257"/>
        </pc:sldMkLst>
        <pc:spChg chg="del">
          <ac:chgData name="Abbie ." userId="39a276f50947ff32" providerId="LiveId" clId="{9AB7FF11-397C-4817-926E-47752478EAEF}" dt="2021-07-03T08:40:43.331" v="96" actId="478"/>
          <ac:spMkLst>
            <pc:docMk/>
            <pc:sldMk cId="780401065" sldId="257"/>
            <ac:spMk id="2" creationId="{17680064-848C-45EF-8EF3-A08598018EA3}"/>
          </ac:spMkLst>
        </pc:spChg>
        <pc:spChg chg="mod">
          <ac:chgData name="Abbie ." userId="39a276f50947ff32" providerId="LiveId" clId="{9AB7FF11-397C-4817-926E-47752478EAEF}" dt="2021-07-03T12:16:22.723" v="2804" actId="14100"/>
          <ac:spMkLst>
            <pc:docMk/>
            <pc:sldMk cId="780401065" sldId="257"/>
            <ac:spMk id="3" creationId="{89F7F74B-F5FA-4491-BCB4-07B3F1490638}"/>
          </ac:spMkLst>
        </pc:spChg>
      </pc:sldChg>
      <pc:sldChg chg="addSp delSp modSp new mod">
        <pc:chgData name="Abbie ." userId="39a276f50947ff32" providerId="LiveId" clId="{9AB7FF11-397C-4817-926E-47752478EAEF}" dt="2021-07-03T12:09:55.715" v="2194" actId="20577"/>
        <pc:sldMkLst>
          <pc:docMk/>
          <pc:sldMk cId="317941841" sldId="258"/>
        </pc:sldMkLst>
        <pc:spChg chg="del">
          <ac:chgData name="Abbie ." userId="39a276f50947ff32" providerId="LiveId" clId="{9AB7FF11-397C-4817-926E-47752478EAEF}" dt="2021-07-03T08:49:02.431" v="652" actId="21"/>
          <ac:spMkLst>
            <pc:docMk/>
            <pc:sldMk cId="317941841" sldId="258"/>
            <ac:spMk id="2" creationId="{757C966E-31F2-4981-98DD-9B8491D963F7}"/>
          </ac:spMkLst>
        </pc:spChg>
        <pc:spChg chg="mod">
          <ac:chgData name="Abbie ." userId="39a276f50947ff32" providerId="LiveId" clId="{9AB7FF11-397C-4817-926E-47752478EAEF}" dt="2021-07-03T12:09:55.715" v="2194" actId="20577"/>
          <ac:spMkLst>
            <pc:docMk/>
            <pc:sldMk cId="317941841" sldId="258"/>
            <ac:spMk id="3" creationId="{8D546403-95D7-49A2-92DF-28417EB549BD}"/>
          </ac:spMkLst>
        </pc:spChg>
        <pc:picChg chg="add mod">
          <ac:chgData name="Abbie ." userId="39a276f50947ff32" providerId="LiveId" clId="{9AB7FF11-397C-4817-926E-47752478EAEF}" dt="2021-07-03T08:55:07.650" v="880" actId="14100"/>
          <ac:picMkLst>
            <pc:docMk/>
            <pc:sldMk cId="317941841" sldId="258"/>
            <ac:picMk id="5" creationId="{DDD0E38F-E05E-40CF-893C-8A218F055174}"/>
          </ac:picMkLst>
        </pc:picChg>
        <pc:picChg chg="add mod">
          <ac:chgData name="Abbie ." userId="39a276f50947ff32" providerId="LiveId" clId="{9AB7FF11-397C-4817-926E-47752478EAEF}" dt="2021-07-03T08:55:43.411" v="886" actId="14100"/>
          <ac:picMkLst>
            <pc:docMk/>
            <pc:sldMk cId="317941841" sldId="258"/>
            <ac:picMk id="7" creationId="{ABB84153-429B-48AB-85F9-5EFFEE210855}"/>
          </ac:picMkLst>
        </pc:picChg>
        <pc:picChg chg="add del mod">
          <ac:chgData name="Abbie ." userId="39a276f50947ff32" providerId="LiveId" clId="{9AB7FF11-397C-4817-926E-47752478EAEF}" dt="2021-07-03T08:57:35.064" v="955" actId="478"/>
          <ac:picMkLst>
            <pc:docMk/>
            <pc:sldMk cId="317941841" sldId="258"/>
            <ac:picMk id="9" creationId="{08A283E6-ADDA-480E-85C6-E0A309C1FAB2}"/>
          </ac:picMkLst>
        </pc:picChg>
        <pc:picChg chg="add mod">
          <ac:chgData name="Abbie ." userId="39a276f50947ff32" providerId="LiveId" clId="{9AB7FF11-397C-4817-926E-47752478EAEF}" dt="2021-07-03T08:58:24.995" v="961" actId="1076"/>
          <ac:picMkLst>
            <pc:docMk/>
            <pc:sldMk cId="317941841" sldId="258"/>
            <ac:picMk id="11" creationId="{C13D021D-2BB2-44C0-BA4A-0FBE4F847938}"/>
          </ac:picMkLst>
        </pc:picChg>
      </pc:sldChg>
      <pc:sldChg chg="addSp delSp modSp new mod">
        <pc:chgData name="Abbie ." userId="39a276f50947ff32" providerId="LiveId" clId="{9AB7FF11-397C-4817-926E-47752478EAEF}" dt="2021-07-03T12:16:04.303" v="2801" actId="20577"/>
        <pc:sldMkLst>
          <pc:docMk/>
          <pc:sldMk cId="2171246390" sldId="259"/>
        </pc:sldMkLst>
        <pc:spChg chg="del">
          <ac:chgData name="Abbie ." userId="39a276f50947ff32" providerId="LiveId" clId="{9AB7FF11-397C-4817-926E-47752478EAEF}" dt="2021-07-03T09:01:16.432" v="1134" actId="478"/>
          <ac:spMkLst>
            <pc:docMk/>
            <pc:sldMk cId="2171246390" sldId="259"/>
            <ac:spMk id="2" creationId="{DEC0BDAB-219C-463C-B489-72166D1E2369}"/>
          </ac:spMkLst>
        </pc:spChg>
        <pc:spChg chg="mod">
          <ac:chgData name="Abbie ." userId="39a276f50947ff32" providerId="LiveId" clId="{9AB7FF11-397C-4817-926E-47752478EAEF}" dt="2021-07-03T12:16:04.303" v="2801" actId="20577"/>
          <ac:spMkLst>
            <pc:docMk/>
            <pc:sldMk cId="2171246390" sldId="259"/>
            <ac:spMk id="3" creationId="{5195D7FA-E2F6-4CAB-AA8F-870E63287B07}"/>
          </ac:spMkLst>
        </pc:spChg>
        <pc:picChg chg="add del mod">
          <ac:chgData name="Abbie ." userId="39a276f50947ff32" providerId="LiveId" clId="{9AB7FF11-397C-4817-926E-47752478EAEF}" dt="2021-07-03T09:06:14.585" v="1395" actId="478"/>
          <ac:picMkLst>
            <pc:docMk/>
            <pc:sldMk cId="2171246390" sldId="259"/>
            <ac:picMk id="5" creationId="{6A0E05B9-6B8D-48AC-B2FB-F9EA16E047A9}"/>
          </ac:picMkLst>
        </pc:picChg>
        <pc:picChg chg="add del mod">
          <ac:chgData name="Abbie ." userId="39a276f50947ff32" providerId="LiveId" clId="{9AB7FF11-397C-4817-926E-47752478EAEF}" dt="2021-07-03T09:09:04.288" v="1406" actId="478"/>
          <ac:picMkLst>
            <pc:docMk/>
            <pc:sldMk cId="2171246390" sldId="259"/>
            <ac:picMk id="7" creationId="{E5EACD99-F55C-4FDB-9FC2-AA53C5B5C41F}"/>
          </ac:picMkLst>
        </pc:picChg>
        <pc:picChg chg="add del mod">
          <ac:chgData name="Abbie ." userId="39a276f50947ff32" providerId="LiveId" clId="{9AB7FF11-397C-4817-926E-47752478EAEF}" dt="2021-07-03T09:08:06.528" v="1403" actId="478"/>
          <ac:picMkLst>
            <pc:docMk/>
            <pc:sldMk cId="2171246390" sldId="259"/>
            <ac:picMk id="9" creationId="{92B12C85-A0C3-4394-B268-3A1C1F12F979}"/>
          </ac:picMkLst>
        </pc:picChg>
        <pc:picChg chg="add mod">
          <ac:chgData name="Abbie ." userId="39a276f50947ff32" providerId="LiveId" clId="{9AB7FF11-397C-4817-926E-47752478EAEF}" dt="2021-07-03T12:15:53.149" v="2799" actId="1076"/>
          <ac:picMkLst>
            <pc:docMk/>
            <pc:sldMk cId="2171246390" sldId="259"/>
            <ac:picMk id="11" creationId="{C7CF3FA3-1552-4E4E-8FCD-93274DB405EE}"/>
          </ac:picMkLst>
        </pc:picChg>
        <pc:picChg chg="add mod">
          <ac:chgData name="Abbie ." userId="39a276f50947ff32" providerId="LiveId" clId="{9AB7FF11-397C-4817-926E-47752478EAEF}" dt="2021-07-03T12:16:00.935" v="2800" actId="1076"/>
          <ac:picMkLst>
            <pc:docMk/>
            <pc:sldMk cId="2171246390" sldId="259"/>
            <ac:picMk id="13" creationId="{F00E325B-0AF1-4B86-95C7-75E50E613516}"/>
          </ac:picMkLst>
        </pc:picChg>
        <pc:picChg chg="add mod">
          <ac:chgData name="Abbie ." userId="39a276f50947ff32" providerId="LiveId" clId="{9AB7FF11-397C-4817-926E-47752478EAEF}" dt="2021-07-03T12:16:00.935" v="2800" actId="1076"/>
          <ac:picMkLst>
            <pc:docMk/>
            <pc:sldMk cId="2171246390" sldId="259"/>
            <ac:picMk id="14" creationId="{33C5900B-E674-4CE8-9592-285B83218AEA}"/>
          </ac:picMkLst>
        </pc:picChg>
        <pc:picChg chg="add mod">
          <ac:chgData name="Abbie ." userId="39a276f50947ff32" providerId="LiveId" clId="{9AB7FF11-397C-4817-926E-47752478EAEF}" dt="2021-07-03T12:16:00.935" v="2800" actId="1076"/>
          <ac:picMkLst>
            <pc:docMk/>
            <pc:sldMk cId="2171246390" sldId="259"/>
            <ac:picMk id="15" creationId="{D07524F0-58A3-4756-80C6-BE9A39C99620}"/>
          </ac:picMkLst>
        </pc:picChg>
      </pc:sldChg>
      <pc:sldChg chg="addSp delSp modSp new mod">
        <pc:chgData name="Abbie ." userId="39a276f50947ff32" providerId="LiveId" clId="{9AB7FF11-397C-4817-926E-47752478EAEF}" dt="2021-07-03T12:02:59.599" v="1476" actId="14100"/>
        <pc:sldMkLst>
          <pc:docMk/>
          <pc:sldMk cId="1817453037" sldId="260"/>
        </pc:sldMkLst>
        <pc:spChg chg="del">
          <ac:chgData name="Abbie ." userId="39a276f50947ff32" providerId="LiveId" clId="{9AB7FF11-397C-4817-926E-47752478EAEF}" dt="2021-07-03T09:13:03.309" v="1444" actId="21"/>
          <ac:spMkLst>
            <pc:docMk/>
            <pc:sldMk cId="1817453037" sldId="260"/>
            <ac:spMk id="2" creationId="{A7043B7D-4A79-450C-8C04-62B3C1404BE3}"/>
          </ac:spMkLst>
        </pc:spChg>
        <pc:spChg chg="mod">
          <ac:chgData name="Abbie ." userId="39a276f50947ff32" providerId="LiveId" clId="{9AB7FF11-397C-4817-926E-47752478EAEF}" dt="2021-07-03T09:13:22.225" v="1456" actId="20577"/>
          <ac:spMkLst>
            <pc:docMk/>
            <pc:sldMk cId="1817453037" sldId="260"/>
            <ac:spMk id="3" creationId="{F755AADE-F02F-4C9F-BD46-E954B80CE045}"/>
          </ac:spMkLst>
        </pc:spChg>
        <pc:picChg chg="add mod">
          <ac:chgData name="Abbie ." userId="39a276f50947ff32" providerId="LiveId" clId="{9AB7FF11-397C-4817-926E-47752478EAEF}" dt="2021-07-03T12:02:34.893" v="1470" actId="1076"/>
          <ac:picMkLst>
            <pc:docMk/>
            <pc:sldMk cId="1817453037" sldId="260"/>
            <ac:picMk id="5" creationId="{30106247-4C73-4E12-A7A3-552428D858C3}"/>
          </ac:picMkLst>
        </pc:picChg>
        <pc:picChg chg="add mod">
          <ac:chgData name="Abbie ." userId="39a276f50947ff32" providerId="LiveId" clId="{9AB7FF11-397C-4817-926E-47752478EAEF}" dt="2021-07-03T12:02:59.599" v="1476" actId="14100"/>
          <ac:picMkLst>
            <pc:docMk/>
            <pc:sldMk cId="1817453037" sldId="260"/>
            <ac:picMk id="7" creationId="{2ECE6CB6-226E-4039-87BA-42B26A01D2A6}"/>
          </ac:picMkLst>
        </pc:picChg>
        <pc:picChg chg="add mod">
          <ac:chgData name="Abbie ." userId="39a276f50947ff32" providerId="LiveId" clId="{9AB7FF11-397C-4817-926E-47752478EAEF}" dt="2021-07-03T12:02:54.982" v="1475" actId="1076"/>
          <ac:picMkLst>
            <pc:docMk/>
            <pc:sldMk cId="1817453037" sldId="260"/>
            <ac:picMk id="9" creationId="{88D8B4F0-6089-4901-841D-ECA2E3F8B10F}"/>
          </ac:picMkLst>
        </pc:picChg>
      </pc:sldChg>
      <pc:sldChg chg="delSp modSp new mod">
        <pc:chgData name="Abbie ." userId="39a276f50947ff32" providerId="LiveId" clId="{9AB7FF11-397C-4817-926E-47752478EAEF}" dt="2021-07-03T12:18:05.817" v="2812" actId="1076"/>
        <pc:sldMkLst>
          <pc:docMk/>
          <pc:sldMk cId="1537269253" sldId="261"/>
        </pc:sldMkLst>
        <pc:spChg chg="del">
          <ac:chgData name="Abbie ." userId="39a276f50947ff32" providerId="LiveId" clId="{9AB7FF11-397C-4817-926E-47752478EAEF}" dt="2021-07-03T12:04:54.726" v="1574" actId="21"/>
          <ac:spMkLst>
            <pc:docMk/>
            <pc:sldMk cId="1537269253" sldId="261"/>
            <ac:spMk id="2" creationId="{149F2492-71A1-44FF-8886-C14B775DB78A}"/>
          </ac:spMkLst>
        </pc:spChg>
        <pc:spChg chg="mod">
          <ac:chgData name="Abbie ." userId="39a276f50947ff32" providerId="LiveId" clId="{9AB7FF11-397C-4817-926E-47752478EAEF}" dt="2021-07-03T12:18:05.817" v="2812" actId="1076"/>
          <ac:spMkLst>
            <pc:docMk/>
            <pc:sldMk cId="1537269253" sldId="261"/>
            <ac:spMk id="3" creationId="{48E4B9C6-8634-4494-82FF-10562D5C50FE}"/>
          </ac:spMkLst>
        </pc:spChg>
      </pc:sldChg>
      <pc:sldMasterChg chg="addSldLayout">
        <pc:chgData name="Abbie ." userId="39a276f50947ff32" providerId="LiveId" clId="{9AB7FF11-397C-4817-926E-47752478EAEF}" dt="2021-07-03T08:31:43.583" v="0" actId="680"/>
        <pc:sldMasterMkLst>
          <pc:docMk/>
          <pc:sldMasterMk cId="1959082128" sldId="2147483648"/>
        </pc:sldMasterMkLst>
        <pc:sldLayoutChg chg="add">
          <pc:chgData name="Abbie ." userId="39a276f50947ff32" providerId="LiveId" clId="{9AB7FF11-397C-4817-926E-47752478EAEF}" dt="2021-07-03T08:31:43.583" v="0" actId="680"/>
          <pc:sldLayoutMkLst>
            <pc:docMk/>
            <pc:sldMasterMk cId="1959082128" sldId="2147483648"/>
            <pc:sldLayoutMk cId="2764513402" sldId="2147483649"/>
          </pc:sldLayoutMkLst>
        </pc:sldLayoutChg>
      </pc:sldMasterChg>
    </pc:docChg>
  </pc:docChgLst>
</pc:chgInfo>
</file>

<file path=ppt/media/image1.png>
</file>

<file path=ppt/media/image2.png>
</file>

<file path=ppt/media/image3.png>
</file>

<file path=ppt/media/image4.png>
</file>

<file path=ppt/media/image5.png>
</file>

<file path=ppt/media/image6.gif>
</file>

<file path=ppt/media/image7.gif>
</file>

<file path=ppt/media/image8.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8567D-1294-476B-9429-43111FB2EBA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99916E-3237-4B9D-926E-BEB4140215E4}"/>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76451340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9082128"/>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1.xml"/><Relationship Id="rId4"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411C3-146C-4CAF-AEBD-5EFD9FEB72B9}"/>
              </a:ext>
            </a:extLst>
          </p:cNvPr>
          <p:cNvSpPr>
            <a:spLocks noGrp="1"/>
          </p:cNvSpPr>
          <p:nvPr>
            <p:ph type="ctrTitle"/>
          </p:nvPr>
        </p:nvSpPr>
        <p:spPr>
          <a:xfrm>
            <a:off x="1524000" y="970569"/>
            <a:ext cx="9144000" cy="811587"/>
          </a:xfrm>
        </p:spPr>
        <p:txBody>
          <a:bodyPr/>
          <a:lstStyle/>
          <a:p>
            <a:r>
              <a:rPr lang="en-US" dirty="0"/>
              <a:t>Amber’s Adventure</a:t>
            </a:r>
          </a:p>
        </p:txBody>
      </p:sp>
      <p:sp>
        <p:nvSpPr>
          <p:cNvPr id="3" name="Subtitle 2">
            <a:extLst>
              <a:ext uri="{FF2B5EF4-FFF2-40B4-BE49-F238E27FC236}">
                <a16:creationId xmlns:a16="http://schemas.microsoft.com/office/drawing/2014/main" id="{1ED4B4AB-37A8-44CC-8450-E53386835825}"/>
              </a:ext>
            </a:extLst>
          </p:cNvPr>
          <p:cNvSpPr>
            <a:spLocks noGrp="1"/>
          </p:cNvSpPr>
          <p:nvPr>
            <p:ph type="subTitle" idx="1"/>
          </p:nvPr>
        </p:nvSpPr>
        <p:spPr>
          <a:xfrm>
            <a:off x="1524000" y="3635094"/>
            <a:ext cx="9144000" cy="2133599"/>
          </a:xfrm>
        </p:spPr>
        <p:txBody>
          <a:bodyPr/>
          <a:lstStyle/>
          <a:p>
            <a:pPr algn="l"/>
            <a:r>
              <a:rPr lang="en-US" dirty="0"/>
              <a:t>Created By:-</a:t>
            </a:r>
          </a:p>
          <a:p>
            <a:pPr algn="l"/>
            <a:r>
              <a:rPr lang="en-US" dirty="0" err="1"/>
              <a:t>Sonu</a:t>
            </a:r>
            <a:r>
              <a:rPr lang="en-US" dirty="0"/>
              <a:t> </a:t>
            </a:r>
            <a:r>
              <a:rPr lang="en-US" dirty="0" err="1"/>
              <a:t>Shivhare</a:t>
            </a:r>
            <a:endParaRPr lang="en-US" dirty="0"/>
          </a:p>
          <a:p>
            <a:pPr algn="l"/>
            <a:r>
              <a:rPr lang="en-US" dirty="0"/>
              <a:t>Priyanka </a:t>
            </a:r>
            <a:r>
              <a:rPr lang="en-US" dirty="0" err="1"/>
              <a:t>Wakchaure</a:t>
            </a:r>
            <a:endParaRPr lang="en-US" dirty="0"/>
          </a:p>
          <a:p>
            <a:pPr algn="l"/>
            <a:r>
              <a:rPr lang="en-US" dirty="0"/>
              <a:t>Abani Bhusan Das</a:t>
            </a:r>
          </a:p>
        </p:txBody>
      </p:sp>
    </p:spTree>
    <p:extLst>
      <p:ext uri="{BB962C8B-B14F-4D97-AF65-F5344CB8AC3E}">
        <p14:creationId xmlns:p14="http://schemas.microsoft.com/office/powerpoint/2010/main" val="748086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9F7F74B-F5FA-4491-BCB4-07B3F1490638}"/>
              </a:ext>
            </a:extLst>
          </p:cNvPr>
          <p:cNvSpPr>
            <a:spLocks noGrp="1"/>
          </p:cNvSpPr>
          <p:nvPr>
            <p:ph type="subTitle" idx="1"/>
          </p:nvPr>
        </p:nvSpPr>
        <p:spPr>
          <a:xfrm>
            <a:off x="166254" y="461674"/>
            <a:ext cx="11859491" cy="5891501"/>
          </a:xfrm>
        </p:spPr>
        <p:txBody>
          <a:bodyPr/>
          <a:lstStyle/>
          <a:p>
            <a:pPr algn="l"/>
            <a:r>
              <a:rPr lang="en-US" sz="4400" dirty="0"/>
              <a:t>Description</a:t>
            </a:r>
          </a:p>
          <a:p>
            <a:pPr algn="l"/>
            <a:endParaRPr lang="en-US" dirty="0"/>
          </a:p>
          <a:p>
            <a:pPr algn="l"/>
            <a:r>
              <a:rPr lang="en-US" dirty="0"/>
              <a:t>Amber’s Adventure is an action adventure 2D game made using Unity Engine</a:t>
            </a:r>
          </a:p>
          <a:p>
            <a:pPr algn="l"/>
            <a:endParaRPr lang="en-US" dirty="0"/>
          </a:p>
          <a:p>
            <a:pPr algn="l"/>
            <a:r>
              <a:rPr lang="en-US" dirty="0"/>
              <a:t>The game takes place in the forest of a fictional village known as Hermit’s Cave</a:t>
            </a:r>
          </a:p>
          <a:p>
            <a:pPr algn="l"/>
            <a:endParaRPr lang="en-US" dirty="0"/>
          </a:p>
          <a:p>
            <a:pPr algn="l"/>
            <a:r>
              <a:rPr lang="en-US" dirty="0"/>
              <a:t>Assets of the game were collected from Unity Store.</a:t>
            </a:r>
          </a:p>
          <a:p>
            <a:pPr algn="l"/>
            <a:endParaRPr lang="en-US" dirty="0"/>
          </a:p>
          <a:p>
            <a:pPr algn="l"/>
            <a:r>
              <a:rPr lang="en-US" dirty="0"/>
              <a:t>Since Amber’s Adventure is a demo of a bigger picture, it consists of three levels only.</a:t>
            </a:r>
          </a:p>
          <a:p>
            <a:pPr algn="l"/>
            <a:endParaRPr lang="en-US" dirty="0"/>
          </a:p>
          <a:p>
            <a:pPr algn="l"/>
            <a:endParaRPr lang="en-US" dirty="0"/>
          </a:p>
          <a:p>
            <a:pPr algn="l"/>
            <a:endParaRPr lang="en-US" dirty="0"/>
          </a:p>
          <a:p>
            <a:pPr algn="l"/>
            <a:endParaRPr lang="en-US" dirty="0"/>
          </a:p>
        </p:txBody>
      </p:sp>
    </p:spTree>
    <p:extLst>
      <p:ext uri="{BB962C8B-B14F-4D97-AF65-F5344CB8AC3E}">
        <p14:creationId xmlns:p14="http://schemas.microsoft.com/office/powerpoint/2010/main" val="78040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D546403-95D7-49A2-92DF-28417EB549BD}"/>
              </a:ext>
            </a:extLst>
          </p:cNvPr>
          <p:cNvSpPr>
            <a:spLocks noGrp="1"/>
          </p:cNvSpPr>
          <p:nvPr>
            <p:ph type="subTitle" idx="1"/>
          </p:nvPr>
        </p:nvSpPr>
        <p:spPr>
          <a:xfrm>
            <a:off x="152400" y="361951"/>
            <a:ext cx="11830050" cy="6181724"/>
          </a:xfrm>
        </p:spPr>
        <p:txBody>
          <a:bodyPr/>
          <a:lstStyle/>
          <a:p>
            <a:pPr algn="l"/>
            <a:r>
              <a:rPr lang="en-US" dirty="0"/>
              <a:t>Player</a:t>
            </a:r>
          </a:p>
          <a:p>
            <a:pPr algn="l"/>
            <a:r>
              <a:rPr lang="en-US" dirty="0"/>
              <a:t>The user takes control of a little girl named Amber who love eating apples, sets on a journey to find her father who has been missing for six hours.</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Controls are pretty simple</a:t>
            </a:r>
          </a:p>
          <a:p>
            <a:pPr algn="l"/>
            <a:endParaRPr lang="en-US" dirty="0"/>
          </a:p>
          <a:p>
            <a:pPr algn="l"/>
            <a:r>
              <a:rPr lang="en-US" dirty="0"/>
              <a:t>A and D for left and Right, SPACE to jump, LALT or LMB for primary fire, LCTRL or RMB for secondary fire</a:t>
            </a:r>
          </a:p>
          <a:p>
            <a:pPr algn="l"/>
            <a:endParaRPr lang="en-US" dirty="0"/>
          </a:p>
        </p:txBody>
      </p:sp>
      <p:pic>
        <p:nvPicPr>
          <p:cNvPr id="5" name="Picture 4">
            <a:extLst>
              <a:ext uri="{FF2B5EF4-FFF2-40B4-BE49-F238E27FC236}">
                <a16:creationId xmlns:a16="http://schemas.microsoft.com/office/drawing/2014/main" id="{DDD0E38F-E05E-40CF-893C-8A218F0551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914" y="2025694"/>
            <a:ext cx="2155786" cy="2414479"/>
          </a:xfrm>
          <a:prstGeom prst="rect">
            <a:avLst/>
          </a:prstGeom>
        </p:spPr>
      </p:pic>
      <p:pic>
        <p:nvPicPr>
          <p:cNvPr id="7" name="Picture 6">
            <a:extLst>
              <a:ext uri="{FF2B5EF4-FFF2-40B4-BE49-F238E27FC236}">
                <a16:creationId xmlns:a16="http://schemas.microsoft.com/office/drawing/2014/main" id="{ABB84153-429B-48AB-85F9-5EFFEE2108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2776" y="2025693"/>
            <a:ext cx="2502276" cy="2414480"/>
          </a:xfrm>
          <a:prstGeom prst="rect">
            <a:avLst/>
          </a:prstGeom>
        </p:spPr>
      </p:pic>
      <p:pic>
        <p:nvPicPr>
          <p:cNvPr id="11" name="Picture 10">
            <a:extLst>
              <a:ext uri="{FF2B5EF4-FFF2-40B4-BE49-F238E27FC236}">
                <a16:creationId xmlns:a16="http://schemas.microsoft.com/office/drawing/2014/main" id="{C13D021D-2BB2-44C0-BA4A-0FBE4F8479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5128" y="2067324"/>
            <a:ext cx="2502276" cy="2372849"/>
          </a:xfrm>
          <a:prstGeom prst="rect">
            <a:avLst/>
          </a:prstGeom>
        </p:spPr>
      </p:pic>
    </p:spTree>
    <p:extLst>
      <p:ext uri="{BB962C8B-B14F-4D97-AF65-F5344CB8AC3E}">
        <p14:creationId xmlns:p14="http://schemas.microsoft.com/office/powerpoint/2010/main" val="317941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195D7FA-E2F6-4CAB-AA8F-870E63287B07}"/>
              </a:ext>
            </a:extLst>
          </p:cNvPr>
          <p:cNvSpPr>
            <a:spLocks noGrp="1"/>
          </p:cNvSpPr>
          <p:nvPr>
            <p:ph type="subTitle" idx="1"/>
          </p:nvPr>
        </p:nvSpPr>
        <p:spPr>
          <a:xfrm>
            <a:off x="228600" y="238125"/>
            <a:ext cx="11782425" cy="6410325"/>
          </a:xfrm>
        </p:spPr>
        <p:txBody>
          <a:bodyPr/>
          <a:lstStyle/>
          <a:p>
            <a:pPr algn="l"/>
            <a:r>
              <a:rPr lang="en-US" sz="4400" dirty="0"/>
              <a:t>Enemies</a:t>
            </a:r>
          </a:p>
          <a:p>
            <a:pPr algn="l"/>
            <a:r>
              <a:rPr lang="en-US" dirty="0"/>
              <a:t>At present, there is one enemy type only.</a:t>
            </a:r>
          </a:p>
          <a:p>
            <a:pPr algn="l"/>
            <a:endParaRPr lang="en-US" dirty="0"/>
          </a:p>
          <a:p>
            <a:pPr algn="l"/>
            <a:r>
              <a:rPr lang="en-US" sz="2800" dirty="0"/>
              <a:t>The Devourer</a:t>
            </a:r>
          </a:p>
          <a:p>
            <a:pPr algn="l"/>
            <a:r>
              <a:rPr lang="en-US" dirty="0"/>
              <a:t>Devourer is a Frog Like monster which have both short range and long range attack. Devourer can bite you or else throw a poison spit at you</a:t>
            </a:r>
          </a:p>
        </p:txBody>
      </p:sp>
      <p:pic>
        <p:nvPicPr>
          <p:cNvPr id="11" name="Picture 10">
            <a:extLst>
              <a:ext uri="{FF2B5EF4-FFF2-40B4-BE49-F238E27FC236}">
                <a16:creationId xmlns:a16="http://schemas.microsoft.com/office/drawing/2014/main" id="{C7CF3FA3-1552-4E4E-8FCD-93274DB405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28600" y="4163902"/>
            <a:ext cx="2190866" cy="1466667"/>
          </a:xfrm>
          <a:prstGeom prst="rect">
            <a:avLst/>
          </a:prstGeom>
        </p:spPr>
      </p:pic>
      <p:pic>
        <p:nvPicPr>
          <p:cNvPr id="13" name="Picture 12">
            <a:extLst>
              <a:ext uri="{FF2B5EF4-FFF2-40B4-BE49-F238E27FC236}">
                <a16:creationId xmlns:a16="http://schemas.microsoft.com/office/drawing/2014/main" id="{F00E325B-0AF1-4B86-95C7-75E50E613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366770" y="4361913"/>
            <a:ext cx="388257" cy="1127793"/>
          </a:xfrm>
          <a:prstGeom prst="rect">
            <a:avLst/>
          </a:prstGeom>
        </p:spPr>
      </p:pic>
      <p:pic>
        <p:nvPicPr>
          <p:cNvPr id="14" name="Picture 13">
            <a:extLst>
              <a:ext uri="{FF2B5EF4-FFF2-40B4-BE49-F238E27FC236}">
                <a16:creationId xmlns:a16="http://schemas.microsoft.com/office/drawing/2014/main" id="{33C5900B-E674-4CE8-9592-285B83218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494563" y="4361914"/>
            <a:ext cx="388257" cy="1127793"/>
          </a:xfrm>
          <a:prstGeom prst="rect">
            <a:avLst/>
          </a:prstGeom>
        </p:spPr>
      </p:pic>
      <p:pic>
        <p:nvPicPr>
          <p:cNvPr id="15" name="Picture 14">
            <a:extLst>
              <a:ext uri="{FF2B5EF4-FFF2-40B4-BE49-F238E27FC236}">
                <a16:creationId xmlns:a16="http://schemas.microsoft.com/office/drawing/2014/main" id="{D07524F0-58A3-4756-80C6-BE9A39C99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717806" y="4361914"/>
            <a:ext cx="388257" cy="1127793"/>
          </a:xfrm>
          <a:prstGeom prst="rect">
            <a:avLst/>
          </a:prstGeom>
        </p:spPr>
      </p:pic>
    </p:spTree>
    <p:extLst>
      <p:ext uri="{BB962C8B-B14F-4D97-AF65-F5344CB8AC3E}">
        <p14:creationId xmlns:p14="http://schemas.microsoft.com/office/powerpoint/2010/main" val="2171246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755AADE-F02F-4C9F-BD46-E954B80CE045}"/>
              </a:ext>
            </a:extLst>
          </p:cNvPr>
          <p:cNvSpPr>
            <a:spLocks noGrp="1"/>
          </p:cNvSpPr>
          <p:nvPr>
            <p:ph type="subTitle" idx="1"/>
          </p:nvPr>
        </p:nvSpPr>
        <p:spPr>
          <a:xfrm>
            <a:off x="123824" y="115887"/>
            <a:ext cx="12068175" cy="6675437"/>
          </a:xfrm>
        </p:spPr>
        <p:txBody>
          <a:bodyPr/>
          <a:lstStyle/>
          <a:p>
            <a:pPr algn="l"/>
            <a:r>
              <a:rPr lang="en-US" dirty="0"/>
              <a:t>Gameplay</a:t>
            </a:r>
          </a:p>
          <a:p>
            <a:pPr algn="l"/>
            <a:endParaRPr lang="en-US" dirty="0"/>
          </a:p>
        </p:txBody>
      </p:sp>
      <p:pic>
        <p:nvPicPr>
          <p:cNvPr id="5" name="Picture 4">
            <a:extLst>
              <a:ext uri="{FF2B5EF4-FFF2-40B4-BE49-F238E27FC236}">
                <a16:creationId xmlns:a16="http://schemas.microsoft.com/office/drawing/2014/main" id="{30106247-4C73-4E12-A7A3-552428D858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24" y="666750"/>
            <a:ext cx="5581652" cy="2883853"/>
          </a:xfrm>
          <a:prstGeom prst="rect">
            <a:avLst/>
          </a:prstGeom>
        </p:spPr>
      </p:pic>
      <p:pic>
        <p:nvPicPr>
          <p:cNvPr id="7" name="Picture 6">
            <a:extLst>
              <a:ext uri="{FF2B5EF4-FFF2-40B4-BE49-F238E27FC236}">
                <a16:creationId xmlns:a16="http://schemas.microsoft.com/office/drawing/2014/main" id="{2ECE6CB6-226E-4039-87BA-42B26A01D2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6525" y="666749"/>
            <a:ext cx="5581651" cy="2883853"/>
          </a:xfrm>
          <a:prstGeom prst="rect">
            <a:avLst/>
          </a:prstGeom>
        </p:spPr>
      </p:pic>
      <p:pic>
        <p:nvPicPr>
          <p:cNvPr id="9" name="Picture 8">
            <a:extLst>
              <a:ext uri="{FF2B5EF4-FFF2-40B4-BE49-F238E27FC236}">
                <a16:creationId xmlns:a16="http://schemas.microsoft.com/office/drawing/2014/main" id="{88D8B4F0-6089-4901-841D-ECA2E3F8B1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1375" y="3937000"/>
            <a:ext cx="5429250" cy="2805113"/>
          </a:xfrm>
          <a:prstGeom prst="rect">
            <a:avLst/>
          </a:prstGeom>
        </p:spPr>
      </p:pic>
    </p:spTree>
    <p:extLst>
      <p:ext uri="{BB962C8B-B14F-4D97-AF65-F5344CB8AC3E}">
        <p14:creationId xmlns:p14="http://schemas.microsoft.com/office/powerpoint/2010/main" val="1817453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E4B9C6-8634-4494-82FF-10562D5C50FE}"/>
              </a:ext>
            </a:extLst>
          </p:cNvPr>
          <p:cNvSpPr>
            <a:spLocks noGrp="1"/>
          </p:cNvSpPr>
          <p:nvPr>
            <p:ph type="subTitle" idx="1"/>
          </p:nvPr>
        </p:nvSpPr>
        <p:spPr>
          <a:xfrm>
            <a:off x="128587" y="257174"/>
            <a:ext cx="11934826" cy="6343651"/>
          </a:xfrm>
        </p:spPr>
        <p:txBody>
          <a:bodyPr/>
          <a:lstStyle/>
          <a:p>
            <a:pPr algn="l"/>
            <a:r>
              <a:rPr lang="en-US" sz="4000" dirty="0"/>
              <a:t>General Plot</a:t>
            </a:r>
            <a:endParaRPr lang="en-US" dirty="0"/>
          </a:p>
          <a:p>
            <a:pPr algn="l"/>
            <a:r>
              <a:rPr lang="en-US" dirty="0"/>
              <a:t>Amber is a little girl who was born to a village sorcerer who has an affinity towards apples and was always found holding an apple. Her mother died when she was born and because of that her father was very protective of her. Since she was born to a sorcerer, she was able to pick up sorcery from an early age.</a:t>
            </a:r>
          </a:p>
          <a:p>
            <a:pPr algn="l"/>
            <a:endParaRPr lang="en-US" dirty="0"/>
          </a:p>
          <a:p>
            <a:pPr algn="l"/>
            <a:r>
              <a:rPr lang="en-US" dirty="0"/>
              <a:t>One fine afternoon, she ran out of apples to eat. His father said he would go and pick apples from the forest and he would be back in thirty minutes.</a:t>
            </a:r>
          </a:p>
          <a:p>
            <a:pPr algn="l"/>
            <a:endParaRPr lang="en-US" dirty="0"/>
          </a:p>
          <a:p>
            <a:pPr algn="l"/>
            <a:r>
              <a:rPr lang="en-US" dirty="0"/>
              <a:t>Amber was eagerly waiting for her father to bring her apples but now it was more than six hours and her father hadn’t returned yet.</a:t>
            </a:r>
          </a:p>
          <a:p>
            <a:pPr algn="l"/>
            <a:endParaRPr lang="en-US" dirty="0"/>
          </a:p>
          <a:p>
            <a:pPr algn="l"/>
            <a:r>
              <a:rPr lang="en-US" dirty="0"/>
              <a:t>So, the six year old amber took her father’s staff and went to search for her father, but she wasn’t aware that the very forest her father went was affected by a curse which was thought to be lifted up thousands of year ago.</a:t>
            </a:r>
          </a:p>
          <a:p>
            <a:pPr algn="l"/>
            <a:endParaRPr lang="en-US" dirty="0"/>
          </a:p>
          <a:p>
            <a:pPr algn="l"/>
            <a:endParaRPr lang="en-US" dirty="0"/>
          </a:p>
          <a:p>
            <a:pPr algn="l"/>
            <a:endParaRPr lang="en-US" dirty="0"/>
          </a:p>
        </p:txBody>
      </p:sp>
    </p:spTree>
    <p:extLst>
      <p:ext uri="{BB962C8B-B14F-4D97-AF65-F5344CB8AC3E}">
        <p14:creationId xmlns:p14="http://schemas.microsoft.com/office/powerpoint/2010/main" val="1537269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344</Words>
  <Application>Microsoft Office PowerPoint</Application>
  <PresentationFormat>Widescreen</PresentationFormat>
  <Paragraphs>43</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Amber’s Adventure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Amber’s Adventure</dc:title>
  <dc:creator>Abbie .</dc:creator>
  <cp:lastModifiedBy>Abbie .</cp:lastModifiedBy>
  <cp:revision>6</cp:revision>
  <dcterms:created xsi:type="dcterms:W3CDTF">2021-07-03T08:31:42Z</dcterms:created>
  <dcterms:modified xsi:type="dcterms:W3CDTF">2021-07-03T12:19:23Z</dcterms:modified>
</cp:coreProperties>
</file>

<file path=docProps/thumbnail.jpeg>
</file>